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>
      <p:cViewPr varScale="1">
        <p:scale>
          <a:sx n="77" d="100"/>
          <a:sy n="77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11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26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84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73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53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94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47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03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59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20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09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4BE3F-9BD5-4983-8B15-9183ACA0A041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ED7EC-8441-4E93-8DF7-721543F48A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48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A102F-BFC7-407A-8728-89A9C8F60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418" y="2882780"/>
            <a:ext cx="7719164" cy="1092440"/>
          </a:xfrm>
        </p:spPr>
        <p:txBody>
          <a:bodyPr>
            <a:noAutofit/>
          </a:bodyPr>
          <a:lstStyle/>
          <a:p>
            <a:pPr algn="r"/>
            <a:r>
              <a:rPr lang="cs-CZ" sz="3600" dirty="0">
                <a:latin typeface="Corbel" panose="020B0503020204020204" pitchFamily="34" charset="0"/>
              </a:rPr>
              <a:t>ELIXIR CZ </a:t>
            </a:r>
            <a:r>
              <a:rPr lang="cs-CZ" sz="3600" dirty="0" err="1">
                <a:latin typeface="Corbel" panose="020B0503020204020204" pitchFamily="34" charset="0"/>
              </a:rPr>
              <a:t>Annual</a:t>
            </a:r>
            <a:r>
              <a:rPr lang="cs-CZ" sz="3600" dirty="0">
                <a:latin typeface="Corbel" panose="020B0503020204020204" pitchFamily="34" charset="0"/>
              </a:rPr>
              <a:t> </a:t>
            </a:r>
            <a:r>
              <a:rPr lang="cs-CZ" sz="3600" dirty="0" err="1">
                <a:latin typeface="Corbel" panose="020B0503020204020204" pitchFamily="34" charset="0"/>
              </a:rPr>
              <a:t>Conference</a:t>
            </a:r>
            <a:r>
              <a:rPr lang="cs-CZ" sz="3600" dirty="0">
                <a:latin typeface="Corbel" panose="020B0503020204020204" pitchFamily="34" charset="0"/>
              </a:rPr>
              <a:t>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7B8C3C-DE2D-4638-A07A-5D294B5E5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3582" y="4238282"/>
            <a:ext cx="6858000" cy="1092440"/>
          </a:xfrm>
        </p:spPr>
        <p:txBody>
          <a:bodyPr>
            <a:normAutofit/>
          </a:bodyPr>
          <a:lstStyle/>
          <a:p>
            <a:pPr algn="r"/>
            <a:r>
              <a:rPr lang="cs-CZ" dirty="0" err="1">
                <a:latin typeface="Corbel" panose="020B0503020204020204" pitchFamily="34" charset="0"/>
              </a:rPr>
              <a:t>Presentation</a:t>
            </a:r>
            <a:r>
              <a:rPr lang="cs-CZ" dirty="0">
                <a:latin typeface="Corbel" panose="020B0503020204020204" pitchFamily="34" charset="0"/>
              </a:rPr>
              <a:t> </a:t>
            </a:r>
            <a:r>
              <a:rPr lang="cs-CZ" dirty="0" err="1">
                <a:latin typeface="Corbel" panose="020B0503020204020204" pitchFamily="34" charset="0"/>
              </a:rPr>
              <a:t>title</a:t>
            </a:r>
            <a:endParaRPr lang="cs-CZ" dirty="0">
              <a:latin typeface="Corbel" panose="020B0503020204020204" pitchFamily="34" charset="0"/>
            </a:endParaRPr>
          </a:p>
          <a:p>
            <a:pPr algn="r"/>
            <a:r>
              <a:rPr lang="cs-CZ" dirty="0" err="1">
                <a:latin typeface="Corbel" panose="020B0503020204020204" pitchFamily="34" charset="0"/>
              </a:rPr>
              <a:t>Name</a:t>
            </a:r>
            <a:endParaRPr lang="cs-CZ" dirty="0">
              <a:latin typeface="Corbel" panose="020B05030202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A77072-F54C-4044-AE25-B0E782A1ED08}"/>
              </a:ext>
            </a:extLst>
          </p:cNvPr>
          <p:cNvSpPr txBox="1"/>
          <p:nvPr/>
        </p:nvSpPr>
        <p:spPr>
          <a:xfrm>
            <a:off x="6176897" y="5498926"/>
            <a:ext cx="225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err="1"/>
              <a:t>Date</a:t>
            </a:r>
            <a:endParaRPr lang="cs-CZ" dirty="0"/>
          </a:p>
        </p:txBody>
      </p:sp>
      <p:pic>
        <p:nvPicPr>
          <p:cNvPr id="6" name="Google Shape;89;p13">
            <a:extLst>
              <a:ext uri="{FF2B5EF4-FFF2-40B4-BE49-F238E27FC236}">
                <a16:creationId xmlns:a16="http://schemas.microsoft.com/office/drawing/2014/main" id="{D163B334-DFC1-481E-BD6B-40151D00EE9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58400" cy="3306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3FDEB1-0B34-4B3D-B515-5664FC380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30" y="5198883"/>
            <a:ext cx="1836000" cy="13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5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45FA6-B213-4734-8E2A-851164FC0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0107"/>
          </a:xfrm>
        </p:spPr>
        <p:txBody>
          <a:bodyPr>
            <a:normAutofit/>
          </a:bodyPr>
          <a:lstStyle/>
          <a:p>
            <a:endParaRPr lang="cs-CZ" sz="3600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17E80-F5BD-49F4-9063-E7374F829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0493"/>
            <a:ext cx="7886700" cy="4290220"/>
          </a:xfrm>
        </p:spPr>
        <p:txBody>
          <a:bodyPr>
            <a:normAutofit/>
          </a:bodyPr>
          <a:lstStyle/>
          <a:p>
            <a:endParaRPr lang="cs-CZ" sz="2400" dirty="0"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0FCFE1-292F-493E-B857-9E350A2ED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48" y="5730713"/>
            <a:ext cx="1224000" cy="892500"/>
          </a:xfrm>
          <a:prstGeom prst="rect">
            <a:avLst/>
          </a:prstGeom>
        </p:spPr>
      </p:pic>
      <p:pic>
        <p:nvPicPr>
          <p:cNvPr id="9" name="Content Placeholder 4">
            <a:extLst>
              <a:ext uri="{FF2B5EF4-FFF2-40B4-BE49-F238E27FC236}">
                <a16:creationId xmlns:a16="http://schemas.microsoft.com/office/drawing/2014/main" id="{5F64166A-A841-4065-906E-6816DF605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5734" y="5778231"/>
            <a:ext cx="1692000" cy="84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0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FC6A7A-5B81-4BFE-A405-10D44F6DE7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48" y="5730713"/>
            <a:ext cx="1224000" cy="892500"/>
          </a:xfrm>
          <a:prstGeom prst="rect">
            <a:avLst/>
          </a:prstGeom>
        </p:spPr>
      </p:pic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8B71534C-942F-42C4-83ED-4BB1289FB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5734" y="5778231"/>
            <a:ext cx="1692000" cy="8449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3E6499-655E-48FE-83EA-246577759449}"/>
              </a:ext>
            </a:extLst>
          </p:cNvPr>
          <p:cNvSpPr txBox="1"/>
          <p:nvPr/>
        </p:nvSpPr>
        <p:spPr>
          <a:xfrm>
            <a:off x="1146132" y="2644170"/>
            <a:ext cx="6851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rbel" panose="020B0503020204020204" pitchFamily="34" charset="0"/>
                <a:cs typeface="Calibri" panose="020F0502020204030204" pitchFamily="34" charset="0"/>
              </a:rPr>
              <a:t>ELIXIR CZ Annual Conference 2021</a:t>
            </a:r>
          </a:p>
          <a:p>
            <a:pPr algn="ctr"/>
            <a:endParaRPr lang="en-US" dirty="0"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dirty="0">
                <a:latin typeface="Corbel" panose="020B0503020204020204" pitchFamily="34" charset="0"/>
                <a:cs typeface="Calibri" panose="020F0502020204030204" pitchFamily="34" charset="0"/>
              </a:rPr>
              <a:t>This conference was supported by the Ministry of Education, Youth and Sports, Czech Republic, through  Grant LM2018131 for large research infrastructures and access to computing and storage facilities.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7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46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Office Theme</vt:lpstr>
      <vt:lpstr>ELIXIR CZ Annual Conference 2021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ELIXIR CZ Annual Conference 2021</dc:title>
  <dc:creator>Natalia Pizemova</dc:creator>
  <cp:lastModifiedBy>Natalia Pizemova</cp:lastModifiedBy>
  <cp:revision>5</cp:revision>
  <dcterms:created xsi:type="dcterms:W3CDTF">2021-09-07T09:28:06Z</dcterms:created>
  <dcterms:modified xsi:type="dcterms:W3CDTF">2021-09-07T09:47:29Z</dcterms:modified>
</cp:coreProperties>
</file>