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8" r:id="rId2"/>
    <p:sldId id="271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48"/>
    <p:restoredTop sz="96291"/>
  </p:normalViewPr>
  <p:slideViewPr>
    <p:cSldViewPr snapToGrid="0" snapToObjects="1">
      <p:cViewPr varScale="1">
        <p:scale>
          <a:sx n="117" d="100"/>
          <a:sy n="117" d="100"/>
        </p:scale>
        <p:origin x="8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6" d="100"/>
          <a:sy n="96" d="100"/>
        </p:scale>
        <p:origin x="368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F2AB0B-59F0-4241-82EE-ACC6C0E087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534A87-4629-F94B-870B-8188090F530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D625C-7394-D945-A080-809139A569AC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1C7AEB-97B2-C845-A092-346560DE2C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D83E2-1C7A-3240-BB03-A7FE9C387F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FE85D-1094-A44D-9584-C3A227147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191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orbe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orbel Regular"/>
              </a:defRPr>
            </a:lvl1pPr>
          </a:lstStyle>
          <a:p>
            <a:fld id="{8556D53A-2BF9-B248-8B41-F5803871C9EA}" type="datetimeFigureOut">
              <a:rPr lang="en-US" smtClean="0"/>
              <a:pPr/>
              <a:t>7/16/20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orbe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orbel Regular"/>
              </a:defRPr>
            </a:lvl1pPr>
          </a:lstStyle>
          <a:p>
            <a:fld id="{84A6B0B0-63E8-174D-93C5-DAAF2E62D9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06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orbe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orbe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orbe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orbe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orbe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0B0-63E8-174D-93C5-DAAF2E62D9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14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6B0B0-63E8-174D-93C5-DAAF2E62D9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48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ELIX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elixir_helix_200_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269413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9600" y="5449788"/>
            <a:ext cx="15621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3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53400" cy="648072"/>
          </a:xfrm>
        </p:spPr>
        <p:txBody>
          <a:bodyPr/>
          <a:lstStyle>
            <a:lvl1pPr>
              <a:defRPr b="0" i="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27324" y="5876925"/>
            <a:ext cx="1194321" cy="8738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02" y="5876925"/>
            <a:ext cx="1777525" cy="88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71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9044" y="5398943"/>
            <a:ext cx="1194321" cy="8738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273" y="956307"/>
            <a:ext cx="3459861" cy="1727839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33953" y="3441380"/>
            <a:ext cx="8229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This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 </a:t>
            </a:r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work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 </a:t>
            </a:r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was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 </a:t>
            </a:r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supported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 by ELIXIR CZ </a:t>
            </a:r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research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 </a:t>
            </a:r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infrastructure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 </a:t>
            </a:r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project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 (MEYS Grant No: LM2018131) </a:t>
            </a:r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including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 </a:t>
            </a:r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access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 to </a:t>
            </a:r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computing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 and </a:t>
            </a:r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storage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 </a:t>
            </a:r>
            <a:r>
              <a:rPr lang="cs-CZ" sz="2400" b="0" i="1" u="none" strike="noStrike" kern="1200" dirty="0" err="1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facilities</a:t>
            </a:r>
            <a:r>
              <a:rPr lang="cs-CZ" sz="2400" b="0" i="1" u="none" strike="noStrike" kern="1200" dirty="0">
                <a:solidFill>
                  <a:schemeClr val="tx1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.</a:t>
            </a:r>
            <a:endParaRPr lang="en-US" sz="2400" b="0" i="0" dirty="0">
              <a:solidFill>
                <a:srgbClr val="003F41"/>
              </a:solidFill>
              <a:latin typeface="Corbel" panose="020B0503020204020204" pitchFamily="34" charset="0"/>
              <a:ea typeface="ＭＳ Ｐゴシック" charset="0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88478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33375"/>
            <a:ext cx="8153400" cy="5032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5588"/>
            <a:ext cx="8153400" cy="435133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First </a:t>
            </a:r>
            <a:r>
              <a:rPr lang="de-DE" dirty="0" err="1"/>
              <a:t>level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4" r:id="rId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 i="0">
          <a:solidFill>
            <a:schemeClr val="accent1"/>
          </a:solidFill>
          <a:latin typeface="Corbel Regular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Char char="•"/>
        <a:defRPr sz="2400" b="0" i="0">
          <a:solidFill>
            <a:schemeClr val="tx1"/>
          </a:solidFill>
          <a:latin typeface="Corbel Regular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 b="0" i="0">
          <a:solidFill>
            <a:schemeClr val="tx1"/>
          </a:solidFill>
          <a:latin typeface="Corbel Regular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 b="0" i="0">
          <a:solidFill>
            <a:schemeClr val="tx1"/>
          </a:solidFill>
          <a:latin typeface="Corbel Regular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 b="0" i="0">
          <a:solidFill>
            <a:schemeClr val="tx1"/>
          </a:solidFill>
          <a:latin typeface="Corbel Regular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 b="0" i="0">
          <a:solidFill>
            <a:schemeClr val="tx1"/>
          </a:solidFill>
          <a:latin typeface="Corbel Regular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454967"/>
            <a:ext cx="7772400" cy="638064"/>
          </a:xfrm>
        </p:spPr>
        <p:txBody>
          <a:bodyPr>
            <a:noAutofit/>
          </a:bodyPr>
          <a:lstStyle/>
          <a:p>
            <a:pPr algn="r"/>
            <a:r>
              <a:rPr lang="en-US" sz="3600" dirty="0">
                <a:solidFill>
                  <a:schemeClr val="tx1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ELIXIR CZ Annual Conference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639368" y="4221089"/>
            <a:ext cx="5816600" cy="57951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dirty="0">
                <a:latin typeface="Corbel" panose="020B0503020204020204" pitchFamily="34" charset="0"/>
              </a:rPr>
              <a:t>The title of the presentation name</a:t>
            </a:r>
          </a:p>
          <a:p>
            <a:pPr marL="0" indent="0" algn="r">
              <a:buNone/>
            </a:pP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5071418" y="5426503"/>
            <a:ext cx="3384550" cy="36004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90721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9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7369341"/>
      </p:ext>
    </p:extLst>
  </p:cSld>
  <p:clrMapOvr>
    <a:masterClrMapping/>
  </p:clrMapOvr>
</p:sld>
</file>

<file path=ppt/theme/theme1.xml><?xml version="1.0" encoding="utf-8"?>
<a:theme xmlns:a="http://schemas.openxmlformats.org/drawingml/2006/main" name="ELIXIR_templat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Leere Präsentation">
      <a:majorFont>
        <a:latin typeface="Arial"/>
        <a:ea typeface="Geneva"/>
        <a:cs typeface="Geneva"/>
      </a:majorFont>
      <a:minorFont>
        <a:latin typeface="Arial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Geneva" pitchFamily="-112" charset="0"/>
            <a:cs typeface="Genev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Geneva" pitchFamily="-112" charset="0"/>
            <a:cs typeface="Geneva" pitchFamily="-112" charset="0"/>
          </a:defRPr>
        </a:defPPr>
      </a:lstStyle>
    </a:lnDef>
  </a:objectDefaults>
  <a:extraClrSchemeLst>
    <a:extraClrScheme>
      <a:clrScheme name="Leere Präsentation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DCDCDC"/>
        </a:lt1>
        <a:dk2>
          <a:srgbClr val="007E82"/>
        </a:dk2>
        <a:lt2>
          <a:srgbClr val="7D7D7D"/>
        </a:lt2>
        <a:accent1>
          <a:srgbClr val="72AD46"/>
        </a:accent1>
        <a:accent2>
          <a:srgbClr val="DF001A"/>
        </a:accent2>
        <a:accent3>
          <a:srgbClr val="EBEBEB"/>
        </a:accent3>
        <a:accent4>
          <a:srgbClr val="000000"/>
        </a:accent4>
        <a:accent5>
          <a:srgbClr val="BCD3B0"/>
        </a:accent5>
        <a:accent6>
          <a:srgbClr val="CA0016"/>
        </a:accent6>
        <a:hlink>
          <a:srgbClr val="007E82"/>
        </a:hlink>
        <a:folHlink>
          <a:srgbClr val="72AD4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7E82"/>
        </a:dk2>
        <a:lt2>
          <a:srgbClr val="7D7D7D"/>
        </a:lt2>
        <a:accent1>
          <a:srgbClr val="72AD46"/>
        </a:accent1>
        <a:accent2>
          <a:srgbClr val="DF001A"/>
        </a:accent2>
        <a:accent3>
          <a:srgbClr val="FFFFFF"/>
        </a:accent3>
        <a:accent4>
          <a:srgbClr val="000000"/>
        </a:accent4>
        <a:accent5>
          <a:srgbClr val="BCD3B0"/>
        </a:accent5>
        <a:accent6>
          <a:srgbClr val="CA0016"/>
        </a:accent6>
        <a:hlink>
          <a:srgbClr val="007E82"/>
        </a:hlink>
        <a:folHlink>
          <a:srgbClr val="72AD4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7E82"/>
        </a:dk2>
        <a:lt2>
          <a:srgbClr val="7D7D7D"/>
        </a:lt2>
        <a:accent1>
          <a:srgbClr val="72AD46"/>
        </a:accent1>
        <a:accent2>
          <a:srgbClr val="DF001A"/>
        </a:accent2>
        <a:accent3>
          <a:srgbClr val="FFFFFF"/>
        </a:accent3>
        <a:accent4>
          <a:srgbClr val="000000"/>
        </a:accent4>
        <a:accent5>
          <a:srgbClr val="BCD3B0"/>
        </a:accent5>
        <a:accent6>
          <a:srgbClr val="CA0016"/>
        </a:accent6>
        <a:hlink>
          <a:srgbClr val="D2E806"/>
        </a:hlink>
        <a:folHlink>
          <a:srgbClr val="72AD4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ELIXIR-slides-template</Template>
  <TotalTime>1287</TotalTime>
  <Words>14</Words>
  <Application>Microsoft Macintosh PowerPoint</Application>
  <PresentationFormat>On-screen Show (4:3)</PresentationFormat>
  <Paragraphs>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Calibri</vt:lpstr>
      <vt:lpstr>Corbel</vt:lpstr>
      <vt:lpstr>Corbel Regular</vt:lpstr>
      <vt:lpstr>Geneva</vt:lpstr>
      <vt:lpstr>Times</vt:lpstr>
      <vt:lpstr>ELIXIR_template</vt:lpstr>
      <vt:lpstr>ELIXIR CZ Annual Conference 2020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Microsoft Office User</cp:lastModifiedBy>
  <cp:revision>72</cp:revision>
  <cp:lastPrinted>2016-09-19T11:45:55Z</cp:lastPrinted>
  <dcterms:created xsi:type="dcterms:W3CDTF">2016-09-16T10:47:32Z</dcterms:created>
  <dcterms:modified xsi:type="dcterms:W3CDTF">2020-07-16T14:28:07Z</dcterms:modified>
  <cp:category/>
</cp:coreProperties>
</file>