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8" r:id="rId2"/>
    <p:sldId id="271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30"/>
    <p:restoredTop sz="86596"/>
  </p:normalViewPr>
  <p:slideViewPr>
    <p:cSldViewPr snapToGrid="0" snapToObjects="1"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9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6D53A-2BF9-B248-8B41-F5803871C9EA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6B0B0-63E8-174D-93C5-DAAF2E62D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6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6B0B0-63E8-174D-93C5-DAAF2E62D9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14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ELIX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elixir_helix_200_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69413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3568" y="3356993"/>
            <a:ext cx="7772400" cy="864096"/>
          </a:xfrm>
        </p:spPr>
        <p:txBody>
          <a:bodyPr>
            <a:normAutofit/>
          </a:bodyPr>
          <a:lstStyle>
            <a:lvl1pPr algn="r">
              <a:defRPr sz="5000" b="1">
                <a:solidFill>
                  <a:srgbClr val="003F41"/>
                </a:solidFill>
                <a:latin typeface="Corbel"/>
                <a:cs typeface="Corbe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2627784" y="4293096"/>
            <a:ext cx="5816600" cy="899583"/>
          </a:xfrm>
        </p:spPr>
        <p:txBody>
          <a:bodyPr>
            <a:normAutofit/>
          </a:bodyPr>
          <a:lstStyle>
            <a:lvl1pPr marL="0" indent="0" algn="r">
              <a:buNone/>
              <a:defRPr lang="en-US" sz="2800" i="1"/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076056" y="5229201"/>
            <a:ext cx="3384550" cy="360040"/>
          </a:xfrm>
        </p:spPr>
        <p:txBody>
          <a:bodyPr/>
          <a:lstStyle>
            <a:lvl1pPr marL="0" indent="0" algn="r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427984" y="5661248"/>
            <a:ext cx="4032448" cy="360040"/>
          </a:xfrm>
        </p:spPr>
        <p:txBody>
          <a:bodyPr/>
          <a:lstStyle>
            <a:lvl1pPr marL="0" indent="0" algn="r">
              <a:buFontTx/>
              <a:buNone/>
              <a:defRPr sz="180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9600" y="5449788"/>
            <a:ext cx="15621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3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53400" cy="6480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7324" y="5876925"/>
            <a:ext cx="1194321" cy="8738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02" y="5876925"/>
            <a:ext cx="1777525" cy="88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71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53400" cy="5760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7324" y="5876925"/>
            <a:ext cx="1194321" cy="8738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03" y="5876925"/>
            <a:ext cx="1777525" cy="88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8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534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7324" y="5876925"/>
            <a:ext cx="1194321" cy="8738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03" y="5876925"/>
            <a:ext cx="1777525" cy="88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21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7324" y="5876925"/>
            <a:ext cx="1194321" cy="8738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388" y="1736096"/>
            <a:ext cx="2875635" cy="1436079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33953" y="3441380"/>
            <a:ext cx="8229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 smtClean="0">
                <a:solidFill>
                  <a:srgbClr val="003F41"/>
                </a:solidFill>
                <a:latin typeface="Corbel"/>
                <a:ea typeface="ＭＳ Ｐゴシック" charset="0"/>
                <a:cs typeface="Corbel"/>
              </a:rPr>
              <a:t>This work was supported by ELIXIR CZ research infrastructure project (MEYS Grant No: LM2015047) including access to computing and storage facilities.</a:t>
            </a:r>
            <a:endParaRPr lang="en-US" sz="2400" b="0" dirty="0">
              <a:solidFill>
                <a:srgbClr val="003F41"/>
              </a:solidFill>
              <a:latin typeface="Corbel"/>
              <a:ea typeface="ＭＳ Ｐゴシック" charset="0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88478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33375"/>
            <a:ext cx="8153400" cy="5032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5588"/>
            <a:ext cx="8153400" cy="435133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First level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Corbel" pitchFamily="34" charset="0"/>
          <a:ea typeface="ＭＳ Ｐゴシック" charset="0"/>
          <a:cs typeface="Geneva" pitchFamily="-11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itchFamily="-112" charset="0"/>
          <a:ea typeface="Geneva" pitchFamily="-112" charset="0"/>
          <a:cs typeface="Geneva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Char char="•"/>
        <a:defRPr sz="2400">
          <a:solidFill>
            <a:schemeClr val="tx1"/>
          </a:solidFill>
          <a:latin typeface="Corbel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>
          <a:solidFill>
            <a:schemeClr val="tx1"/>
          </a:solidFill>
          <a:latin typeface="Corbel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>
          <a:solidFill>
            <a:schemeClr val="tx1"/>
          </a:solidFill>
          <a:latin typeface="Corbel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>
          <a:solidFill>
            <a:schemeClr val="tx1"/>
          </a:solidFill>
          <a:latin typeface="Corbel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ts val="600"/>
        </a:spcAft>
        <a:buClr>
          <a:schemeClr val="accent1"/>
        </a:buClr>
        <a:buFont typeface="Times" charset="0"/>
        <a:buChar char="•"/>
        <a:defRPr sz="2000">
          <a:solidFill>
            <a:schemeClr val="tx1"/>
          </a:solidFill>
          <a:latin typeface="Corbel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Times" pitchFamily="-112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ELIXIR CZ Annual Conference </a:t>
            </a:r>
            <a:r>
              <a:rPr lang="en-US" sz="3600" dirty="0" smtClean="0"/>
              <a:t>2019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9368" y="4221089"/>
            <a:ext cx="5816600" cy="8995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title of the presentation</a:t>
            </a:r>
            <a:br>
              <a:rPr lang="en-US" dirty="0" smtClean="0"/>
            </a:br>
            <a:r>
              <a:rPr lang="en-US" dirty="0" smtClean="0"/>
              <a:t>Name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071418" y="5426503"/>
            <a:ext cx="3384550" cy="360040"/>
          </a:xfrm>
        </p:spPr>
        <p:txBody>
          <a:bodyPr/>
          <a:lstStyle/>
          <a:p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88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29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369341"/>
      </p:ext>
    </p:extLst>
  </p:cSld>
  <p:clrMapOvr>
    <a:masterClrMapping/>
  </p:clrMapOvr>
</p:sld>
</file>

<file path=ppt/theme/theme1.xml><?xml version="1.0" encoding="utf-8"?>
<a:theme xmlns:a="http://schemas.openxmlformats.org/drawingml/2006/main" name="ELIXIR_templat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Leere Präsentation">
      <a:majorFont>
        <a:latin typeface="Arial"/>
        <a:ea typeface="Geneva"/>
        <a:cs typeface="Geneva"/>
      </a:majorFont>
      <a:minorFont>
        <a:latin typeface="Arial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Geneva" pitchFamily="-112" charset="0"/>
            <a:cs typeface="Genev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Geneva" pitchFamily="-112" charset="0"/>
            <a:cs typeface="Geneva" pitchFamily="-112" charset="0"/>
          </a:defRPr>
        </a:defPPr>
      </a:lstStyle>
    </a:lnDef>
  </a:objectDefaults>
  <a:extraClrSchemeLst>
    <a:extraClrScheme>
      <a:clrScheme name="Leere Prä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DCDCDC"/>
        </a:lt1>
        <a:dk2>
          <a:srgbClr val="007E82"/>
        </a:dk2>
        <a:lt2>
          <a:srgbClr val="7D7D7D"/>
        </a:lt2>
        <a:accent1>
          <a:srgbClr val="72AD46"/>
        </a:accent1>
        <a:accent2>
          <a:srgbClr val="DF001A"/>
        </a:accent2>
        <a:accent3>
          <a:srgbClr val="EBEBEB"/>
        </a:accent3>
        <a:accent4>
          <a:srgbClr val="000000"/>
        </a:accent4>
        <a:accent5>
          <a:srgbClr val="BCD3B0"/>
        </a:accent5>
        <a:accent6>
          <a:srgbClr val="CA0016"/>
        </a:accent6>
        <a:hlink>
          <a:srgbClr val="007E82"/>
        </a:hlink>
        <a:folHlink>
          <a:srgbClr val="72AD4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7E82"/>
        </a:dk2>
        <a:lt2>
          <a:srgbClr val="7D7D7D"/>
        </a:lt2>
        <a:accent1>
          <a:srgbClr val="72AD46"/>
        </a:accent1>
        <a:accent2>
          <a:srgbClr val="DF001A"/>
        </a:accent2>
        <a:accent3>
          <a:srgbClr val="FFFFFF"/>
        </a:accent3>
        <a:accent4>
          <a:srgbClr val="000000"/>
        </a:accent4>
        <a:accent5>
          <a:srgbClr val="BCD3B0"/>
        </a:accent5>
        <a:accent6>
          <a:srgbClr val="CA0016"/>
        </a:accent6>
        <a:hlink>
          <a:srgbClr val="007E82"/>
        </a:hlink>
        <a:folHlink>
          <a:srgbClr val="72AD4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7E82"/>
        </a:dk2>
        <a:lt2>
          <a:srgbClr val="7D7D7D"/>
        </a:lt2>
        <a:accent1>
          <a:srgbClr val="72AD46"/>
        </a:accent1>
        <a:accent2>
          <a:srgbClr val="DF001A"/>
        </a:accent2>
        <a:accent3>
          <a:srgbClr val="FFFFFF"/>
        </a:accent3>
        <a:accent4>
          <a:srgbClr val="000000"/>
        </a:accent4>
        <a:accent5>
          <a:srgbClr val="BCD3B0"/>
        </a:accent5>
        <a:accent6>
          <a:srgbClr val="CA0016"/>
        </a:accent6>
        <a:hlink>
          <a:srgbClr val="D2E806"/>
        </a:hlink>
        <a:folHlink>
          <a:srgbClr val="72AD4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ELIXIR-slides-template</Template>
  <TotalTime>1240</TotalTime>
  <Words>12</Words>
  <Application>Microsoft Office PowerPoint</Application>
  <PresentationFormat>On-screen Show (4:3)</PresentationFormat>
  <Paragraphs>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Arial</vt:lpstr>
      <vt:lpstr>Calibri</vt:lpstr>
      <vt:lpstr>Corbel</vt:lpstr>
      <vt:lpstr>Geneva</vt:lpstr>
      <vt:lpstr>Times</vt:lpstr>
      <vt:lpstr>ELIXIR_template</vt:lpstr>
      <vt:lpstr>ELIXIR CZ Annual Conference 2019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Hana Sustkova</dc:creator>
  <cp:keywords/>
  <dc:description/>
  <cp:lastModifiedBy>StrachotovaA</cp:lastModifiedBy>
  <cp:revision>63</cp:revision>
  <cp:lastPrinted>2016-09-19T11:45:55Z</cp:lastPrinted>
  <dcterms:created xsi:type="dcterms:W3CDTF">2016-09-16T10:47:32Z</dcterms:created>
  <dcterms:modified xsi:type="dcterms:W3CDTF">2019-09-05T09:40:53Z</dcterms:modified>
  <cp:category/>
</cp:coreProperties>
</file>