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8" r:id="rId2"/>
    <p:sldId id="271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6291"/>
  </p:normalViewPr>
  <p:slideViewPr>
    <p:cSldViewPr snapToGrid="0" snapToObjects="1">
      <p:cViewPr varScale="1">
        <p:scale>
          <a:sx n="117" d="100"/>
          <a:sy n="117" d="100"/>
        </p:scale>
        <p:origin x="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F2AB0B-59F0-4241-82EE-ACC6C0E08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34A87-4629-F94B-870B-8188090F53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D625C-7394-D945-A080-809139A569AC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C7AEB-97B2-C845-A092-346560DE2C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D83E2-1C7A-3240-BB03-A7FE9C387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FE85D-1094-A44D-9584-C3A227147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191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orbe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orbel Regular"/>
              </a:defRPr>
            </a:lvl1pPr>
          </a:lstStyle>
          <a:p>
            <a:fld id="{8556D53A-2BF9-B248-8B41-F5803871C9EA}" type="datetimeFigureOut">
              <a:rPr lang="en-US" smtClean="0"/>
              <a:pPr/>
              <a:t>7/16/20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orbe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orbel Regular"/>
              </a:defRPr>
            </a:lvl1pPr>
          </a:lstStyle>
          <a:p>
            <a:fld id="{84A6B0B0-63E8-174D-93C5-DAAF2E62D9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6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orbe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orbe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orbe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orbe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orbe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0B0-63E8-174D-93C5-DAAF2E62D9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1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6B0B0-63E8-174D-93C5-DAAF2E62D9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8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ELIX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6941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600" y="5449788"/>
            <a:ext cx="1562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3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648072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7324" y="5876925"/>
            <a:ext cx="1194321" cy="873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2" y="5876925"/>
            <a:ext cx="1777525" cy="8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1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9044" y="5398943"/>
            <a:ext cx="1194321" cy="873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273" y="956307"/>
            <a:ext cx="3459861" cy="17278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33953" y="3441380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This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work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was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supported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by ELIXIR CZ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research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infrastructure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project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(MEYS Grant No: LM2018131)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including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access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to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computing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and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storage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cs-CZ" sz="2400" b="0" i="1" u="none" strike="noStrike" kern="1200" dirty="0" err="1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facilities</a:t>
            </a:r>
            <a:r>
              <a:rPr lang="cs-CZ" sz="2400" b="0" i="1" u="none" strike="noStrike" kern="12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.</a:t>
            </a:r>
            <a:endParaRPr lang="en-US" sz="2400" b="0" i="0" dirty="0">
              <a:solidFill>
                <a:srgbClr val="003F41"/>
              </a:solidFill>
              <a:latin typeface="Corbel" panose="020B0503020204020204" pitchFamily="34" charset="0"/>
              <a:ea typeface="ＭＳ Ｐゴシック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8478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15340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5588"/>
            <a:ext cx="8153400" cy="43513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First </a:t>
            </a:r>
            <a:r>
              <a:rPr lang="de-DE" dirty="0" err="1"/>
              <a:t>level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i="0">
          <a:solidFill>
            <a:schemeClr val="accent1"/>
          </a:solidFill>
          <a:latin typeface="Corbel Regular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Char char="•"/>
        <a:defRPr sz="2400" b="0" i="0">
          <a:solidFill>
            <a:schemeClr val="tx1"/>
          </a:solidFill>
          <a:latin typeface="Corbel Regular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 b="0" i="0">
          <a:solidFill>
            <a:schemeClr val="tx1"/>
          </a:solidFill>
          <a:latin typeface="Corbel Regular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 b="0" i="0">
          <a:solidFill>
            <a:schemeClr val="tx1"/>
          </a:solidFill>
          <a:latin typeface="Corbel Regular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 b="0" i="0">
          <a:solidFill>
            <a:schemeClr val="tx1"/>
          </a:solidFill>
          <a:latin typeface="Corbel Regular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 b="0" i="0">
          <a:solidFill>
            <a:schemeClr val="tx1"/>
          </a:solidFill>
          <a:latin typeface="Corbel Regular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454967"/>
            <a:ext cx="7772400" cy="638064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ELIXIR CZ Annual Conference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639368" y="4221089"/>
            <a:ext cx="5816600" cy="57951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>
                <a:latin typeface="Corbel" panose="020B0503020204020204" pitchFamily="34" charset="0"/>
              </a:rPr>
              <a:t>The title of the presentation name</a:t>
            </a:r>
          </a:p>
          <a:p>
            <a:pPr marL="0" indent="0" algn="r">
              <a:buNone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071418" y="5426503"/>
            <a:ext cx="3384550" cy="36004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0721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369341"/>
      </p:ext>
    </p:extLst>
  </p:cSld>
  <p:clrMapOvr>
    <a:masterClrMapping/>
  </p:clrMapOvr>
</p:sld>
</file>

<file path=ppt/theme/theme1.xml><?xml version="1.0" encoding="utf-8"?>
<a:theme xmlns:a="http://schemas.openxmlformats.org/drawingml/2006/main" name="ELIXIR_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Leere Prä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lnDef>
  </a:objectDefaults>
  <a:extraClrSchemeLst>
    <a:extraClrScheme>
      <a:clrScheme name="Leere Prä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DCDCDC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EBEBEB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D2E806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ELIXIR-slides-template</Template>
  <TotalTime>1287</TotalTime>
  <Words>14</Words>
  <Application>Microsoft Macintosh PowerPoint</Application>
  <PresentationFormat>On-screen Show (4:3)</PresentationFormat>
  <Paragraphs>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Corbel</vt:lpstr>
      <vt:lpstr>Corbel Regular</vt:lpstr>
      <vt:lpstr>Geneva</vt:lpstr>
      <vt:lpstr>Times</vt:lpstr>
      <vt:lpstr>ELIXIR_template</vt:lpstr>
      <vt:lpstr>ELIXIR CZ Annual Conference 2020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Microsoft Office User</cp:lastModifiedBy>
  <cp:revision>72</cp:revision>
  <cp:lastPrinted>2016-09-19T11:45:55Z</cp:lastPrinted>
  <dcterms:created xsi:type="dcterms:W3CDTF">2016-09-16T10:47:32Z</dcterms:created>
  <dcterms:modified xsi:type="dcterms:W3CDTF">2020-07-16T14:28:07Z</dcterms:modified>
  <cp:category/>
</cp:coreProperties>
</file>